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0" r:id="rId2"/>
    <p:sldId id="286" r:id="rId3"/>
    <p:sldId id="282" r:id="rId4"/>
    <p:sldId id="281" r:id="rId5"/>
    <p:sldId id="285" r:id="rId6"/>
    <p:sldId id="274" r:id="rId7"/>
    <p:sldId id="271" r:id="rId8"/>
    <p:sldId id="278" r:id="rId9"/>
    <p:sldId id="272" r:id="rId10"/>
    <p:sldId id="275" r:id="rId11"/>
    <p:sldId id="284" r:id="rId12"/>
    <p:sldId id="279" r:id="rId13"/>
    <p:sldId id="288" r:id="rId14"/>
    <p:sldId id="291" r:id="rId15"/>
    <p:sldId id="287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6600"/>
    <a:srgbClr val="66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58" autoAdjust="0"/>
  </p:normalViewPr>
  <p:slideViewPr>
    <p:cSldViewPr>
      <p:cViewPr varScale="1">
        <p:scale>
          <a:sx n="73" d="100"/>
          <a:sy n="73" d="100"/>
        </p:scale>
        <p:origin x="-7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A4FF05-FCFA-4219-AAF3-08C9C0558127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EAC97A3-F46A-4DB4-BBD8-6C5FD3C70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44;&#1084;&#1080;&#1090;&#1088;&#1080;&#1081;%20&#1044;&#1086;&#1085;&#1089;&#1082;&#1086;&#1081;.wmv.mp4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60;&#1072;&#1081;&#1083;:Dmitri_Donskoy.jpg" TargetMode="External"/><Relationship Id="rId2" Type="http://schemas.openxmlformats.org/officeDocument/2006/relationships/hyperlink" Target="http://yandex.ru/yandsearch?text=%D0%B8.%D0%B3%D0%BB%D0%B0%D0%B7%D1%83%D0%BD%D0%BE%D0%B2+%D0%B4%D0%B2%D0%B0+%D0%BA%D0%BD%D1%8F%D0%B7%D1%8F&amp;lr=11144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&#1060;&#1072;&#1081;&#1083;:Dmitri_Donskoy.jpg" TargetMode="External"/><Relationship Id="rId3" Type="http://schemas.openxmlformats.org/officeDocument/2006/relationships/hyperlink" Target="http://articles.gourt.com/ru/&#1050;&#1091;&#1083;&#1080;&#1082;&#1086;&#1074;&#1089;&#1082;&#1072;&#1103;%20&#1073;&#1080;&#1090;&#1074;&#1072;" TargetMode="External"/><Relationship Id="rId7" Type="http://schemas.openxmlformats.org/officeDocument/2006/relationships/hyperlink" Target="http://yandex.ru/yandsearch?text=%D0%B8.%D0%B3%D0%BB%D0%B0%D0%B7%D1%83%D0%BD%D0%BE%D0%B2+%D0%B4%D0%B2%D0%B0+%D0%BA%D0%BD%D1%8F%D0%B7%D1%8F&amp;lr=11144" TargetMode="External"/><Relationship Id="rId2" Type="http://schemas.openxmlformats.org/officeDocument/2006/relationships/hyperlink" Target="http://history.sgu.ru/people/?pid=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1150russia.ru/voennye-deyateli-i-geroi.html" TargetMode="External"/><Relationship Id="rId5" Type="http://schemas.openxmlformats.org/officeDocument/2006/relationships/hyperlink" Target="http://ru.wikipedia.org/wiki/%C4%EC%E8%F2%F0%E8%E9_%C8%E2%E0%ED%EE%E2%E8%F7_%C4%EE%ED%F1%EA%EE%E9" TargetMode="External"/><Relationship Id="rId10" Type="http://schemas.openxmlformats.org/officeDocument/2006/relationships/hyperlink" Target="http://www.youtube.com/watch?v=9c7HFLSc9B0" TargetMode="External"/><Relationship Id="rId4" Type="http://schemas.openxmlformats.org/officeDocument/2006/relationships/hyperlink" Target="http://articles.gourt.com/ru/&#1044;&#1084;&#1080;&#1090;&#1088;&#1080;&#1081;%20&#1048;&#1086;&#1072;&#1085;&#1085;&#1086;&#1074;&#1080;&#1095;" TargetMode="External"/><Relationship Id="rId9" Type="http://schemas.openxmlformats.org/officeDocument/2006/relationships/hyperlink" Target="http://www.forum-ivangorod.ru/index.php?PHPSESSID=r0rnruhhr0l191fv6kaav0fn75&amp;topic=1895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4293096"/>
            <a:ext cx="6264696" cy="1673412"/>
          </a:xfrm>
        </p:spPr>
        <p:txBody>
          <a:bodyPr/>
          <a:lstStyle/>
          <a:p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Душина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Лариса Дмитриевна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Учитель музыки МОУ СОШ №12, 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г.Балашов, Саратовская область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2012 г.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429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презентаций «Великие люди России» 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«Сообщество взаимопомощи учителей       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Pedsovet.su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«Помни свою историю»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( Дмитрий Донской)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Ученик\Мои документы\Мои рисунки\180px-Wounded_Dmitry_Donsk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7914">
            <a:off x="311772" y="217923"/>
            <a:ext cx="4405593" cy="60734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004048" y="4941168"/>
            <a:ext cx="3888432" cy="15841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i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Раненый Донской</a:t>
            </a:r>
          </a:p>
          <a:p>
            <a:r>
              <a:rPr lang="ru-RU" sz="2400" b="1" i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на Куликовской битве</a:t>
            </a:r>
            <a:endParaRPr lang="ru-RU" sz="2400" b="1" i="1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еник\Мои документы\Мои рисунки\1000008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3281018" cy="5003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755576" y="5733256"/>
            <a:ext cx="7643866" cy="92333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 победу на Куликовом поле князь Дмитрий Иванович получил прозвище “Донской”. После смерти князя его супруга княгиня Евдокия заложила в Москве Донской монастырь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" descr="C:\Documents and Settings\Ученик\Мои документы\Мои рисунки\Dmdonob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00042"/>
            <a:ext cx="3441574" cy="49393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373216"/>
            <a:ext cx="9036496" cy="12926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2000" i="1" dirty="0" smtClean="0">
                <a:solidFill>
                  <a:schemeClr val="tx1"/>
                </a:solidFill>
              </a:rPr>
              <a:t>Дмитрий умер рано – всего 39 лет от роду, 19 мая 1389 года.</a:t>
            </a:r>
          </a:p>
          <a:p>
            <a:r>
              <a:rPr lang="ru-RU" sz="2000" i="1" dirty="0" smtClean="0">
                <a:solidFill>
                  <a:schemeClr val="tx1"/>
                </a:solidFill>
              </a:rPr>
              <a:t> Погребен в Архангельском соборе в Москве. </a:t>
            </a:r>
          </a:p>
          <a:p>
            <a:r>
              <a:rPr lang="ru-RU" sz="2000" i="1" dirty="0" smtClean="0">
                <a:solidFill>
                  <a:schemeClr val="tx1"/>
                </a:solidFill>
              </a:rPr>
              <a:t>Канонизирован Русской православной церковью в 1988г.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Ученик\Мои документы\Мои рисунки\донской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8639"/>
            <a:ext cx="3960441" cy="5062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пользователь\Documents\1150лет государственность\картины\Dmitri_Donsko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40"/>
            <a:ext cx="3672408" cy="493512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1844824"/>
            <a:ext cx="5688632" cy="175432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hlinkClick r:id="rId2" action="ppaction://hlinkfile"/>
              </a:rPr>
              <a:t>Дмитрий Донской.</a:t>
            </a:r>
            <a:r>
              <a:rPr lang="en-US" sz="3600" dirty="0" smtClean="0">
                <a:solidFill>
                  <a:srgbClr val="C00000"/>
                </a:solidFill>
                <a:hlinkClick r:id="rId2" action="ppaction://hlinkfile"/>
              </a:rPr>
              <a:t>wmv.mp4</a:t>
            </a:r>
            <a:endParaRPr lang="ru-RU" sz="3600" dirty="0" smtClean="0">
              <a:solidFill>
                <a:srgbClr val="C00000"/>
              </a:solidFill>
            </a:endParaRP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136904" cy="397031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endParaRPr lang="ru-RU" b="1" u="sng" dirty="0" smtClean="0">
              <a:solidFill>
                <a:schemeClr val="lt1"/>
              </a:solidFill>
              <a:hlinkClick r:id="rId2"/>
            </a:endParaRPr>
          </a:p>
          <a:p>
            <a:endParaRPr lang="ru-RU" b="1" u="sng" dirty="0" smtClean="0">
              <a:solidFill>
                <a:schemeClr val="lt1"/>
              </a:solidFill>
              <a:hlinkClick r:id="rId2"/>
            </a:endParaRPr>
          </a:p>
          <a:p>
            <a:endParaRPr lang="ru-RU" b="1" u="sng" dirty="0" smtClean="0">
              <a:solidFill>
                <a:schemeClr val="lt1"/>
              </a:solidFill>
              <a:hlinkClick r:id="rId2"/>
            </a:endParaRPr>
          </a:p>
          <a:p>
            <a:endParaRPr lang="ru-RU" b="1" u="sng" dirty="0" smtClean="0">
              <a:solidFill>
                <a:schemeClr val="lt1"/>
              </a:solidFill>
              <a:hlinkClick r:id="rId2"/>
            </a:endParaRPr>
          </a:p>
          <a:p>
            <a:r>
              <a:rPr lang="ru-RU" u="sng" dirty="0" smtClean="0">
                <a:solidFill>
                  <a:schemeClr val="lt1"/>
                </a:solidFill>
                <a:hlinkClick r:id="rId2"/>
              </a:rPr>
              <a:t>1.http://yandex.ru/yandsearch?text=%D0%B8.%D0%B3%D0%BB%D0%B0%D0%B7%D1%83%D0%BD%D0%BE%D0%B2+%D0%B4%D0%B2%D0%B0+%D0%BA%D0%BD%D1%8F%D0%B7%D1%8F&amp;lr=11144</a:t>
            </a:r>
            <a:endParaRPr lang="ru-RU" u="sng" dirty="0" smtClean="0">
              <a:solidFill>
                <a:schemeClr val="lt1"/>
              </a:solidFill>
            </a:endParaRPr>
          </a:p>
          <a:p>
            <a:r>
              <a:rPr lang="ru-RU" u="sng" dirty="0" smtClean="0">
                <a:solidFill>
                  <a:schemeClr val="lt1"/>
                </a:solidFill>
                <a:hlinkClick r:id="rId3"/>
              </a:rPr>
              <a:t>2. </a:t>
            </a:r>
            <a:r>
              <a:rPr lang="en-US" dirty="0" smtClean="0">
                <a:hlinkClick r:id="rId3"/>
              </a:rPr>
              <a:t>http://ru.wikipedia.org/wiki/</a:t>
            </a:r>
            <a:r>
              <a:rPr lang="ru-RU" dirty="0" smtClean="0">
                <a:hlinkClick r:id="rId3"/>
              </a:rPr>
              <a:t>Файл:</a:t>
            </a:r>
            <a:r>
              <a:rPr lang="en-US" dirty="0" smtClean="0">
                <a:hlinkClick r:id="rId3"/>
              </a:rPr>
              <a:t>Dmitri_Donskoy.jpg</a:t>
            </a:r>
            <a:endParaRPr lang="ru-RU" dirty="0" smtClean="0"/>
          </a:p>
          <a:p>
            <a:endParaRPr lang="ru-RU" u="sng" dirty="0" smtClean="0">
              <a:solidFill>
                <a:schemeClr val="lt1"/>
              </a:solidFill>
            </a:endParaRPr>
          </a:p>
          <a:p>
            <a:endParaRPr lang="ru-RU" b="1" u="sng" dirty="0" smtClean="0">
              <a:solidFill>
                <a:schemeClr val="lt1"/>
              </a:solidFill>
            </a:endParaRPr>
          </a:p>
          <a:p>
            <a:endParaRPr lang="ru-RU" b="1" u="sng" dirty="0" smtClean="0">
              <a:solidFill>
                <a:schemeClr val="lt1"/>
              </a:solidFill>
            </a:endParaRPr>
          </a:p>
          <a:p>
            <a:endParaRPr lang="ru-RU" b="1" u="sng" dirty="0" smtClean="0">
              <a:solidFill>
                <a:schemeClr val="lt1"/>
              </a:solidFill>
            </a:endParaRPr>
          </a:p>
          <a:p>
            <a:endParaRPr lang="ru-RU" b="1" u="sng" dirty="0" smtClean="0">
              <a:solidFill>
                <a:schemeClr val="lt1"/>
              </a:solidFill>
            </a:endParaRPr>
          </a:p>
          <a:p>
            <a:endParaRPr lang="ru-RU" b="1" u="sng" dirty="0" smtClean="0">
              <a:solidFill>
                <a:schemeClr val="l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764704"/>
            <a:ext cx="3135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Источники  иллюстраций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383031"/>
            <a:ext cx="82089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Использованная 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итература: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1.Низовский А.Ю. Самые знаменитые монастыри и храмы России. -М,: Вече,2001.- ( Самые знаменитые).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2.Куликова битва: альбом. М.: Дубль В, 2005.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3.Преображенский А.А. История раскрывает тайны: Рассказы.- М.: Дет. лит., 1991.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4.Костомаров Н.И. Русская история в жизнеописаниях её главных деятелей. Кн.1./ Гл. ред. В.И.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Синюков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.- М.: Книга, 1990.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5.Грушко Е.А., Медведев, Ю.М. Энциклопедия знаменитых россиян.- М.: Изд-во Диадема – Пресс, 2001.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6.Тихомиров О.Н. На поле Куликовом.- М.:, 1999.(Страницы истории нашей Родины).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7.«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Авата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+» «Историческая энциклопедия»  «Куликовская Битва».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332656"/>
          <a:ext cx="8280920" cy="6264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920"/>
              </a:tblGrid>
              <a:tr h="6264696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Интернет ресурсы</a:t>
                      </a:r>
                    </a:p>
                    <a:p>
                      <a:pPr algn="ctr"/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1.http://history.sgu.ru/people/?pid=6</a:t>
                      </a:r>
                      <a:endParaRPr kumimoji="0" lang="ru-RU" sz="1800" b="0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2.http://articles.gourt.com/ru/Куликовская%20битва</a:t>
                      </a:r>
                      <a:endParaRPr kumimoji="0" lang="ru-RU" sz="1800" b="0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3.http://articles.gourt.com/ru/Дмитрий%20Иоаннович</a:t>
                      </a:r>
                      <a:endParaRPr kumimoji="0" lang="ru-RU" sz="1800" b="0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4.http://ru.wikipedia.org/wiki/%C4%EC%E8%F2%F0%E8%E9_%C8%E2%E0%ED%EE%E2%E8%F7_%C4%EE%ED%F1%EA%EE%E9</a:t>
                      </a:r>
                      <a:endParaRPr kumimoji="0" lang="ru-RU" sz="1800" b="0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5.http://1150russia.ru/voennye-deyateli-i-geroi.html</a:t>
                      </a:r>
                      <a:endParaRPr kumimoji="0" lang="ru-RU" sz="1800" b="0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6.http://yandex.ru/yandsearch?text=%D0%B8.%D0%B3%D0%BB%D0%B0%D0%B7%D1%83%D0%BD%D0%BE%D0%B2+%D0%B4%D0%B2%D0%B0+%D0%BA%D0%BD%D1%8F%D0%B7%D1%8F&amp;lr=11144</a:t>
                      </a:r>
                      <a:endParaRPr kumimoji="0" lang="ru-RU" sz="1800" b="0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7.</a:t>
                      </a:r>
                      <a:r>
                        <a:rPr kumimoji="0" lang="en-US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http://ru.wikipedia.org/wiki/</a:t>
                      </a:r>
                      <a:r>
                        <a:rPr kumimoji="0" lang="ru-RU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Файл:</a:t>
                      </a:r>
                      <a:r>
                        <a:rPr kumimoji="0" lang="en-US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Dmitri_Donskoy.jpg</a:t>
                      </a:r>
                      <a:endParaRPr kumimoji="0" lang="ru-RU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8.http://www.forum-ivangorod.ru/index.php?PHPSESSID=r0rnruhhr0l191fv6kaav0fn75&amp;topic=1895</a:t>
                      </a:r>
                      <a:endParaRPr kumimoji="0" lang="ru-RU" sz="1800" b="0" u="sng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9.http://www.youtube.com/watch?v=9c7HFLSc9B0</a:t>
                      </a:r>
                      <a:endParaRPr kumimoji="0" lang="ru-RU" sz="1800" b="0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95736" y="3699804"/>
            <a:ext cx="5040560" cy="953332"/>
          </a:xfrm>
          <a:solidFill>
            <a:srgbClr val="7030A0"/>
          </a:solidFill>
        </p:spPr>
        <p:txBody>
          <a:bodyPr>
            <a:normAutofit lnSpcReduction="10000"/>
          </a:bodyPr>
          <a:lstStyle/>
          <a:p>
            <a:r>
              <a:rPr lang="ru-RU" sz="6000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(1350-1389г.г)</a:t>
            </a:r>
            <a:endParaRPr lang="ru-RU" sz="6000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6120680" cy="1728192"/>
          </a:xfrm>
          <a:solidFill>
            <a:srgbClr val="7030A0"/>
          </a:solid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Дмитрий </a:t>
            </a:r>
            <a:b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Донской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180px-Wounded_Dmitry_Donsky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1" y="4581128"/>
            <a:ext cx="1841573" cy="2087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0px-Donskoy_Kolom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772816"/>
            <a:ext cx="2592288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6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4772" y="3861048"/>
            <a:ext cx="2519228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000008024.jpg"/>
          <p:cNvPicPr>
            <a:picLocks noChangeAspect="1"/>
          </p:cNvPicPr>
          <p:nvPr/>
        </p:nvPicPr>
        <p:blipFill>
          <a:blip r:embed="rId5" cstate="print"/>
          <a:srcRect t="15724"/>
          <a:stretch>
            <a:fillRect/>
          </a:stretch>
        </p:blipFill>
        <p:spPr>
          <a:xfrm>
            <a:off x="0" y="0"/>
            <a:ext cx="2249444" cy="2636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mitry-donskoj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0"/>
            <a:ext cx="2483768" cy="25590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донской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3573016"/>
            <a:ext cx="2374561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doskoy_ikon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55776" y="4600832"/>
            <a:ext cx="1800200" cy="2068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onskoy_bronza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16016" y="1844824"/>
            <a:ext cx="2257414" cy="200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0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еник\Мои документы\Мои рисунки\donsko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2880320" cy="5849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03848" y="2044513"/>
            <a:ext cx="5688632" cy="341632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Рождение:	12 октября 1350</a:t>
            </a:r>
            <a:r>
              <a:rPr kumimoji="0" lang="ru-RU" sz="2400" b="0" i="1" u="sng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Москва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Смерть:	19 мая 1389 (38 лет)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Династия:	Рюриковичи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Отец:	Иван II Иванович Красный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Мать:	Александра Ивановна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Супруга:	Евдокия Дмитриевна,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дочь Дмитрия Константиновича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0550" algn="l"/>
              </a:tabLst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Дети:	Василий, Юрий, Андрей, Пётр, Константин, Анастасия, Евдокия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620688"/>
            <a:ext cx="5400600" cy="11247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prstTxWarp prst="textWave1">
              <a:avLst>
                <a:gd name="adj1" fmla="val 0"/>
                <a:gd name="adj2" fmla="val -129"/>
              </a:avLst>
            </a:prstTxWarp>
            <a:spAutoFit/>
          </a:bodyPr>
          <a:lstStyle/>
          <a:p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latin typeface="+mj-lt"/>
              </a:rPr>
              <a:t>Биография</a:t>
            </a:r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+mj-lt"/>
              </a:rPr>
              <a:t>:</a:t>
            </a:r>
            <a:endParaRPr lang="ru-RU" sz="2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еник\Мои документы\Мои рисунки\dmitry-donsk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8640"/>
            <a:ext cx="4337625" cy="4968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 bwMode="ltGray">
          <a:xfrm>
            <a:off x="0" y="5229200"/>
            <a:ext cx="9144000" cy="1569660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Он был крепок, высок, плечист и грузен, имел черную бороду и волосы, притягательный взгляд. Житие сообщает, что Дмитрий отличался благочестием, незлобивостью и целомудрием.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еник\Мои документы\Мои рисунки\moscow_krem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281" y="500041"/>
            <a:ext cx="8311175" cy="53025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95536" y="6021288"/>
            <a:ext cx="8280920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Московская крепость при Донском</a:t>
            </a:r>
            <a:r>
              <a:rPr lang="ru-RU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0px-Donskoy_Kolom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88640"/>
            <a:ext cx="5616624" cy="43142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51520" y="4611231"/>
            <a:ext cx="8892480" cy="2246769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i="1" dirty="0" smtClean="0"/>
              <a:t>Дмитрий Донской (1350 – 1389), великий князь московский (с 1359 г.) и владимирский (с 1362 г.), сын Ивана II. При нем в 1367 г. построен белокаменный кремль в Москве. Возглавил вооруженную борьбу русского народа против монголо-татар; руководил их разгромом в битве на р. </a:t>
            </a:r>
            <a:r>
              <a:rPr lang="ru-RU" sz="2000" i="1" dirty="0" err="1" smtClean="0"/>
              <a:t>Вожа</a:t>
            </a:r>
            <a:r>
              <a:rPr lang="ru-RU" sz="2000" i="1" dirty="0" smtClean="0"/>
              <a:t> (1378). Дмитрия Донского Москва утвердила свое руководящее положение в русских землях. Дмитрий Донской впервые передал великое княжение Василию I без санкции Золотой Орды..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Ученик\Мои документы\Мои рисунки\donskoy_bron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8640"/>
            <a:ext cx="5525417" cy="56635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51520" y="5877272"/>
            <a:ext cx="8712968" cy="83099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600" b="1" i="1" cap="all" dirty="0" smtClean="0">
                <a:ln/>
                <a:solidFill>
                  <a:schemeClr val="tx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Дмитрий Иванович Донской в бронзе. на памятнике "Тысячелетию России" изображен князь, попирающий ногой поверженного ордынца. </a:t>
            </a:r>
            <a:endParaRPr lang="ru-RU" sz="1600" b="1" i="1" cap="all" dirty="0">
              <a:ln/>
              <a:solidFill>
                <a:schemeClr val="tx1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085184"/>
            <a:ext cx="8784976" cy="16312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</a:rPr>
              <a:t>Дмитрий Донской первым из московских князей возглавил вооружённую борьбу народа против татар: в 1378 на реке </a:t>
            </a:r>
            <a:r>
              <a:rPr lang="ru-RU" sz="2000" i="1" dirty="0" err="1" smtClean="0">
                <a:solidFill>
                  <a:schemeClr val="tx1"/>
                </a:solidFill>
              </a:rPr>
              <a:t>Вожа</a:t>
            </a:r>
            <a:r>
              <a:rPr lang="ru-RU" sz="2000" i="1" dirty="0" smtClean="0">
                <a:solidFill>
                  <a:schemeClr val="tx1"/>
                </a:solidFill>
              </a:rPr>
              <a:t> было разгромлено татарское войско </a:t>
            </a:r>
            <a:r>
              <a:rPr lang="ru-RU" sz="2000" i="1" dirty="0" err="1" smtClean="0">
                <a:solidFill>
                  <a:schemeClr val="tx1"/>
                </a:solidFill>
              </a:rPr>
              <a:t>Бегича</a:t>
            </a:r>
            <a:r>
              <a:rPr lang="ru-RU" sz="2000" i="1" dirty="0" smtClean="0">
                <a:solidFill>
                  <a:schemeClr val="tx1"/>
                </a:solidFill>
              </a:rPr>
              <a:t>, а в 1380 году Дмитрий Донской во главе объединённых русских сил разбил в Куликовской битве войска татарского темника Мамая, за что был прозван Донским. 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5121" name="Picture 1" descr="D:\документы\золотое руно\государственность\b6acbcc008988ef9f93c6d4e026 дмитрий донск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3612933" cy="5058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45224"/>
            <a:ext cx="8784976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 cmpd="thickThin">
            <a:solidFill>
              <a:srgbClr val="FF66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Битва русских полков во главе с великим князем московским и владимирским Дмитрием Ивановичем и монголо-татарских войск под началом Мамая 8 сентября 1380 года на Куликовом поле.</a:t>
            </a:r>
            <a:endParaRPr lang="ru-RU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Picture 2" descr="C:\Documents and Settings\Ученик\Мои документы\Мои рисунки\kulik_r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624508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Ученик\Мои документы\Мои рисунки\1224327149_7878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40"/>
            <a:ext cx="4499992" cy="4973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-28230409" y="2967335"/>
            <a:ext cx="14486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Битва русских полков во главе с великим.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576</TotalTime>
  <Words>514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Конкурс презентаций «Великие люди России»  «Сообщество взаимопомощи учителей        Pedsovet.su  «Помни свою историю» ( Дмитрий Донской)</vt:lpstr>
      <vt:lpstr>Дмитрий  Донской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 Донской</dc:title>
  <dc:subject>конкурс презентаций</dc:subject>
  <dc:creator>Душина Л.Д,</dc:creator>
  <cp:keywords>великие люди</cp:keywords>
  <dc:description>раскрыть величие подвига русского народа, сокрушившего на Куликовом поле могучее монголо-татарское войско и положившего начало освобождению Руси от  золотоордынского ига, одного из периодов становления российского государства</dc:description>
  <cp:lastModifiedBy>пользователь</cp:lastModifiedBy>
  <cp:revision>67</cp:revision>
  <dcterms:created xsi:type="dcterms:W3CDTF">2009-10-07T08:27:16Z</dcterms:created>
  <dcterms:modified xsi:type="dcterms:W3CDTF">2012-06-12T14:34:40Z</dcterms:modified>
  <cp:category>все</cp:category>
</cp:coreProperties>
</file>